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8" r:id="rId4"/>
    <p:sldId id="264" r:id="rId5"/>
    <p:sldId id="262" r:id="rId6"/>
    <p:sldId id="261" r:id="rId7"/>
    <p:sldId id="260" r:id="rId8"/>
    <p:sldId id="266" r:id="rId9"/>
    <p:sldId id="259" r:id="rId10"/>
    <p:sldId id="258" r:id="rId11"/>
    <p:sldId id="257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3653" y="381000"/>
            <a:ext cx="38967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Equisetum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0821" y="3886200"/>
            <a:ext cx="630236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Dr. B. G.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Suryawanshi</a:t>
            </a:r>
            <a:endParaRPr lang="en-US" sz="5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3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Deptt</a:t>
            </a: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of Botany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421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1"/>
            <a:ext cx="8610600" cy="266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1"/>
            <a:ext cx="8763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1"/>
            <a:ext cx="8381999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720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"/>
            <a:ext cx="8763000" cy="297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971800"/>
            <a:ext cx="5943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24200"/>
            <a:ext cx="304799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53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381999" cy="632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830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76201"/>
            <a:ext cx="2285999" cy="411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1"/>
            <a:ext cx="6381750" cy="380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84582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043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6858000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705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610599" cy="373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838199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494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6868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7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52400"/>
            <a:ext cx="876617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5486399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76600"/>
            <a:ext cx="4840288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501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5791201" cy="335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1"/>
            <a:ext cx="3733800" cy="274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5562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38600"/>
            <a:ext cx="3429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584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33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419100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71800"/>
            <a:ext cx="39624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1386"/>
            <a:ext cx="32766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477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52400"/>
            <a:ext cx="5410201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124200"/>
            <a:ext cx="518160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44" y="381001"/>
            <a:ext cx="3429000" cy="274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52800"/>
            <a:ext cx="31242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734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12</Words>
  <Application>Microsoft Office PowerPoint</Application>
  <PresentationFormat>On-screen Show (4:3)</PresentationFormat>
  <Paragraphs>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SPANDAN</dc:creator>
  <cp:lastModifiedBy>abc</cp:lastModifiedBy>
  <cp:revision>10</cp:revision>
  <dcterms:created xsi:type="dcterms:W3CDTF">2006-08-16T00:00:00Z</dcterms:created>
  <dcterms:modified xsi:type="dcterms:W3CDTF">2021-11-01T07:49:20Z</dcterms:modified>
</cp:coreProperties>
</file>